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61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2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8/28/2025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8/28/2025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8/28/2025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8/28/2025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8/28/2025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8/28/2025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8/28/2025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8/28/2025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8/28/2025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8/28/2025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8/28/2025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8/28/2025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Caso clínico hipo-hipertiroidismo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/>
              <a:t>MARIA FLORENCIA CORBACHO RE</a:t>
            </a:r>
          </a:p>
          <a:p>
            <a:r>
              <a:rPr lang="es-AR" dirty="0"/>
              <a:t>CLINICA MEDICA 5 AÑO</a:t>
            </a:r>
          </a:p>
        </p:txBody>
      </p:sp>
    </p:spTree>
    <p:extLst>
      <p:ext uri="{BB962C8B-B14F-4D97-AF65-F5344CB8AC3E}">
        <p14:creationId xmlns:p14="http://schemas.microsoft.com/office/powerpoint/2010/main" val="1182444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1169786"/>
            <a:ext cx="10058400" cy="1609344"/>
          </a:xfrm>
        </p:spPr>
        <p:txBody>
          <a:bodyPr/>
          <a:lstStyle/>
          <a:p>
            <a:r>
              <a:rPr lang="es-AR" dirty="0"/>
              <a:t>ENFERMEDAD ACTUAL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3894790"/>
            <a:ext cx="10058400" cy="230281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s-AR" dirty="0"/>
              <a:t>MUJER DE 38 AÑOS QUE CONSULTA POR DISNEA EN DECUBITO PROGRESIVA DE 2 MESES DE EVOLUCIÓN, ASOCIADA A TUMOR ANTERIOR EN CUELLO. REFIERE TEMBLOR Y PALPITACIONES DE REPOSO. </a:t>
            </a:r>
          </a:p>
          <a:p>
            <a:pPr>
              <a:lnSpc>
                <a:spcPct val="150000"/>
              </a:lnSpc>
            </a:pPr>
            <a:r>
              <a:rPr lang="es-AR" dirty="0"/>
              <a:t>TAMBIEN REFIERE DESCENSO DE 10 KG DE PESO Y QUE EN LAS ÚLTIMAS SEMANAS PRESENTA EPISODIOS DE CALOR SÚBITO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086" y="757191"/>
            <a:ext cx="3354162" cy="251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448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ANTECEDENTES PERSONALES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HÁBITOS: </a:t>
            </a:r>
          </a:p>
          <a:p>
            <a:pPr lvl="1"/>
            <a:r>
              <a:rPr lang="es-AR" dirty="0"/>
              <a:t>TABAQUISTA DE 50 PAQUETES/AÑO</a:t>
            </a:r>
          </a:p>
          <a:p>
            <a:pPr lvl="1"/>
            <a:r>
              <a:rPr lang="es-AR" dirty="0"/>
              <a:t>SEDENTARIA</a:t>
            </a:r>
          </a:p>
          <a:p>
            <a:pPr marL="274320" lvl="1" indent="0">
              <a:buNone/>
            </a:pPr>
            <a:endParaRPr lang="es-AR" dirty="0"/>
          </a:p>
          <a:p>
            <a:r>
              <a:rPr lang="es-AR" dirty="0"/>
              <a:t>ANTECEDENTES MÉDICOS:</a:t>
            </a:r>
          </a:p>
          <a:p>
            <a:pPr lvl="1"/>
            <a:r>
              <a:rPr lang="es-AR" dirty="0"/>
              <a:t>HIPERTENSA, MEDICADA CON LOSARTÁN 50 MG DIA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dirty="0"/>
              <a:t>NIEGA ANTECEDENTES QUIRÚRGICOS</a:t>
            </a:r>
          </a:p>
        </p:txBody>
      </p:sp>
    </p:spTree>
    <p:extLst>
      <p:ext uri="{BB962C8B-B14F-4D97-AF65-F5344CB8AC3E}">
        <p14:creationId xmlns:p14="http://schemas.microsoft.com/office/powerpoint/2010/main" val="3458256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ANAMNESIS POR APARATO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AR" dirty="0">
                <a:solidFill>
                  <a:srgbClr val="0070C0"/>
                </a:solidFill>
              </a:rPr>
              <a:t>SNC: </a:t>
            </a:r>
            <a:r>
              <a:rPr lang="es-AR" dirty="0"/>
              <a:t>NIEGA</a:t>
            </a:r>
          </a:p>
          <a:p>
            <a:pPr>
              <a:lnSpc>
                <a:spcPct val="150000"/>
              </a:lnSpc>
            </a:pPr>
            <a:r>
              <a:rPr lang="es-AR" dirty="0">
                <a:solidFill>
                  <a:srgbClr val="0070C0"/>
                </a:solidFill>
              </a:rPr>
              <a:t>CABEZA Y CUELLO: </a:t>
            </a:r>
            <a:r>
              <a:rPr lang="es-AR" dirty="0"/>
              <a:t>TUMORACION EN CARA ANTERIOR DE CUELLO, DISFONIA, CEFALEA</a:t>
            </a:r>
          </a:p>
          <a:p>
            <a:pPr>
              <a:lnSpc>
                <a:spcPct val="150000"/>
              </a:lnSpc>
            </a:pPr>
            <a:r>
              <a:rPr lang="es-AR" dirty="0">
                <a:solidFill>
                  <a:srgbClr val="0070C0"/>
                </a:solidFill>
              </a:rPr>
              <a:t>MM:</a:t>
            </a:r>
            <a:r>
              <a:rPr lang="es-AR" dirty="0"/>
              <a:t> EDEMA EN MIEMBROS INFERIORES</a:t>
            </a:r>
          </a:p>
          <a:p>
            <a:pPr>
              <a:lnSpc>
                <a:spcPct val="150000"/>
              </a:lnSpc>
            </a:pPr>
            <a:r>
              <a:rPr lang="es-AR" dirty="0">
                <a:solidFill>
                  <a:srgbClr val="0070C0"/>
                </a:solidFill>
              </a:rPr>
              <a:t>GASTROINTESTINAL: </a:t>
            </a:r>
            <a:r>
              <a:rPr lang="es-AR" dirty="0"/>
              <a:t>ANOREXIA </a:t>
            </a:r>
          </a:p>
          <a:p>
            <a:pPr>
              <a:lnSpc>
                <a:spcPct val="150000"/>
              </a:lnSpc>
            </a:pPr>
            <a:r>
              <a:rPr lang="es-AR" dirty="0">
                <a:solidFill>
                  <a:srgbClr val="0070C0"/>
                </a:solidFill>
              </a:rPr>
              <a:t>APARATO RESPIRATORIO: </a:t>
            </a:r>
            <a:r>
              <a:rPr lang="es-AR" dirty="0"/>
              <a:t>DISNEA DE DECUBITO SUPINO</a:t>
            </a:r>
          </a:p>
          <a:p>
            <a:pPr>
              <a:lnSpc>
                <a:spcPct val="150000"/>
              </a:lnSpc>
            </a:pPr>
            <a:endParaRPr lang="es-AR" dirty="0"/>
          </a:p>
          <a:p>
            <a:pPr>
              <a:lnSpc>
                <a:spcPct val="150000"/>
              </a:lnSpc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04391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TRAE LABORATORIO</a:t>
            </a:r>
            <a:br>
              <a:rPr lang="es-AR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68612" y="1927444"/>
            <a:ext cx="4998443" cy="4380992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endParaRPr lang="es-AR" dirty="0"/>
          </a:p>
          <a:p>
            <a:r>
              <a:rPr lang="es-AR" dirty="0"/>
              <a:t>HB: 12,5 g/dl</a:t>
            </a:r>
          </a:p>
          <a:p>
            <a:r>
              <a:rPr lang="es-AR" dirty="0"/>
              <a:t>HTO: 38%</a:t>
            </a:r>
          </a:p>
          <a:p>
            <a:r>
              <a:rPr lang="es-AR" dirty="0"/>
              <a:t>GB: 5600/mm3</a:t>
            </a:r>
          </a:p>
          <a:p>
            <a:r>
              <a:rPr lang="es-AR" dirty="0"/>
              <a:t>Plaquetas: 276000 /mm3</a:t>
            </a:r>
          </a:p>
          <a:p>
            <a:r>
              <a:rPr lang="es-AR" dirty="0"/>
              <a:t>Glicemia: 73 g/dl</a:t>
            </a:r>
          </a:p>
          <a:p>
            <a:r>
              <a:rPr lang="es-AR" dirty="0"/>
              <a:t>Urea: 29 MG/DL</a:t>
            </a:r>
          </a:p>
          <a:p>
            <a:r>
              <a:rPr lang="es-AR" dirty="0"/>
              <a:t>GOT: 74 MUI/L</a:t>
            </a:r>
          </a:p>
          <a:p>
            <a:r>
              <a:rPr lang="es-AR" dirty="0"/>
              <a:t>GPT: 93 MUI/L </a:t>
            </a:r>
          </a:p>
          <a:p>
            <a:r>
              <a:rPr lang="es-AR" dirty="0"/>
              <a:t>TSH: &lt; 0 ,001 MUI/L</a:t>
            </a:r>
          </a:p>
          <a:p>
            <a:r>
              <a:rPr lang="es-AR" dirty="0"/>
              <a:t>T4L: 2,7 MUI/L</a:t>
            </a:r>
          </a:p>
          <a:p>
            <a:r>
              <a:rPr lang="es-AR" dirty="0"/>
              <a:t>T3: 503 MUI/L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63351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216274B9-0449-5B8C-D639-D4A1F34DD1CD}"/>
              </a:ext>
            </a:extLst>
          </p:cNvPr>
          <p:cNvSpPr txBox="1"/>
          <p:nvPr/>
        </p:nvSpPr>
        <p:spPr>
          <a:xfrm>
            <a:off x="1398494" y="1021976"/>
            <a:ext cx="8020401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AR" sz="4400" dirty="0"/>
              <a:t>Hacer la lista de problemas</a:t>
            </a:r>
          </a:p>
          <a:p>
            <a:pPr marL="571500" indent="-5715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AR" sz="4400" dirty="0"/>
              <a:t>Proponer diagnósticos</a:t>
            </a:r>
          </a:p>
          <a:p>
            <a:pPr marL="571500" indent="-5715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AR" sz="4400" dirty="0"/>
              <a:t>¿Qué tratamiento propone?</a:t>
            </a:r>
          </a:p>
          <a:p>
            <a:pPr marL="571500" indent="-5715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AR" sz="4400" dirty="0"/>
              <a:t>Seguimiento de la paciente</a:t>
            </a:r>
          </a:p>
          <a:p>
            <a:pPr marL="571500" indent="-5715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AR" sz="4400" dirty="0"/>
              <a:t>¿Qué otras causas propone?</a:t>
            </a:r>
          </a:p>
          <a:p>
            <a:pPr marL="571500" indent="-5715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s-AR" sz="4400" dirty="0"/>
          </a:p>
        </p:txBody>
      </p:sp>
    </p:spTree>
    <p:extLst>
      <p:ext uri="{BB962C8B-B14F-4D97-AF65-F5344CB8AC3E}">
        <p14:creationId xmlns:p14="http://schemas.microsoft.com/office/powerpoint/2010/main" val="841115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TM03090434[[fn=Letras en madera]]</Template>
  <TotalTime>295</TotalTime>
  <Words>214</Words>
  <Application>Microsoft Office PowerPoint</Application>
  <PresentationFormat>Panorámica</PresentationFormat>
  <Paragraphs>39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Rockwell</vt:lpstr>
      <vt:lpstr>Rockwell Condensed</vt:lpstr>
      <vt:lpstr>Wingdings</vt:lpstr>
      <vt:lpstr>Tipo de madera</vt:lpstr>
      <vt:lpstr>Caso clínico hipo-hipertiroidismo</vt:lpstr>
      <vt:lpstr>ENFERMEDAD ACTUAL</vt:lpstr>
      <vt:lpstr>ANTECEDENTES PERSONALES</vt:lpstr>
      <vt:lpstr>ANAMNESIS POR APARATO</vt:lpstr>
      <vt:lpstr>TRAE LABORATORIO 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hipo-hipertiroidismo</dc:title>
  <dc:creator>Flor Corbacho</dc:creator>
  <cp:lastModifiedBy>Claudio Jesús Settecase</cp:lastModifiedBy>
  <cp:revision>27</cp:revision>
  <dcterms:created xsi:type="dcterms:W3CDTF">2022-06-20T21:34:57Z</dcterms:created>
  <dcterms:modified xsi:type="dcterms:W3CDTF">2025-08-28T20:30:39Z</dcterms:modified>
</cp:coreProperties>
</file>